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handoutMasterIdLst>
    <p:handoutMasterId r:id="rId12"/>
  </p:handoutMasterIdLst>
  <p:sldIdLst>
    <p:sldId id="289" r:id="rId5"/>
    <p:sldId id="290" r:id="rId6"/>
    <p:sldId id="302" r:id="rId7"/>
    <p:sldId id="301" r:id="rId8"/>
    <p:sldId id="293" r:id="rId9"/>
    <p:sldId id="294" r:id="rId10"/>
    <p:sldId id="29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4" userDrawn="1">
          <p15:clr>
            <a:srgbClr val="A4A3A4"/>
          </p15:clr>
        </p15:guide>
        <p15:guide id="2" pos="576" userDrawn="1">
          <p15:clr>
            <a:srgbClr val="A4A3A4"/>
          </p15:clr>
        </p15:guide>
        <p15:guide id="8" orient="horz" pos="3744" userDrawn="1">
          <p15:clr>
            <a:srgbClr val="A4A3A4"/>
          </p15:clr>
        </p15:guide>
        <p15:guide id="9"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725" autoAdjust="0"/>
  </p:normalViewPr>
  <p:slideViewPr>
    <p:cSldViewPr snapToGrid="0" showGuides="1">
      <p:cViewPr varScale="1">
        <p:scale>
          <a:sx n="106" d="100"/>
          <a:sy n="106" d="100"/>
        </p:scale>
        <p:origin x="732" y="108"/>
      </p:cViewPr>
      <p:guideLst>
        <p:guide orient="horz" pos="1344"/>
        <p:guide pos="576"/>
        <p:guide orient="horz" pos="3744"/>
        <p:guide pos="3840"/>
      </p:guideLst>
    </p:cSldViewPr>
  </p:slideViewPr>
  <p:outlineViewPr>
    <p:cViewPr>
      <p:scale>
        <a:sx n="33" d="100"/>
        <a:sy n="33" d="100"/>
      </p:scale>
      <p:origin x="0" y="-5938"/>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94" d="100"/>
          <a:sy n="94" d="100"/>
        </p:scale>
        <p:origin x="299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5DC31D-6BBA-1E40-9A7E-1FE0A421F3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609E10C-1649-9148-9887-C4B5DF38CE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465657-3F36-724B-A332-D448C4527D30}" type="datetimeFigureOut">
              <a:t>4/18/2024</a:t>
            </a:fld>
            <a:endParaRPr lang="en-US"/>
          </a:p>
        </p:txBody>
      </p:sp>
      <p:sp>
        <p:nvSpPr>
          <p:cNvPr id="4" name="Footer Placeholder 3">
            <a:extLst>
              <a:ext uri="{FF2B5EF4-FFF2-40B4-BE49-F238E27FC236}">
                <a16:creationId xmlns:a16="http://schemas.microsoft.com/office/drawing/2014/main" id="{FE09E7DC-2FE3-FA48-929A-C3D3179E1E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1F40692-4B9B-A444-A85B-911AF05DE3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F0D8CC-6079-CB40-AF25-90B118481BE2}" type="slidenum">
              <a:t>‹#›</a:t>
            </a:fld>
            <a:endParaRPr lang="en-US"/>
          </a:p>
        </p:txBody>
      </p:sp>
    </p:spTree>
    <p:extLst>
      <p:ext uri="{BB962C8B-B14F-4D97-AF65-F5344CB8AC3E}">
        <p14:creationId xmlns:p14="http://schemas.microsoft.com/office/powerpoint/2010/main" val="393361633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0ADDF-D82C-4780-9143-87E5F529D813}"/>
              </a:ext>
            </a:extLst>
          </p:cNvPr>
          <p:cNvSpPr>
            <a:spLocks noGrp="1"/>
          </p:cNvSpPr>
          <p:nvPr>
            <p:ph type="title" hasCustomPrompt="1"/>
          </p:nvPr>
        </p:nvSpPr>
        <p:spPr>
          <a:xfrm>
            <a:off x="2898648" y="813816"/>
            <a:ext cx="6400800" cy="640080"/>
          </a:xfrm>
        </p:spPr>
        <p:txBody>
          <a:bodyPr/>
          <a:lstStyle>
            <a:lvl1pPr algn="ctr">
              <a:defRPr sz="2400">
                <a:solidFill>
                  <a:schemeClr val="bg1"/>
                </a:solidFill>
              </a:defRPr>
            </a:lvl1pPr>
          </a:lstStyle>
          <a:p>
            <a:r>
              <a:rPr lang="en-US" dirty="0"/>
              <a:t>Add text</a:t>
            </a:r>
          </a:p>
        </p:txBody>
      </p:sp>
      <p:sp>
        <p:nvSpPr>
          <p:cNvPr id="6" name="Text Placeholder 5">
            <a:extLst>
              <a:ext uri="{FF2B5EF4-FFF2-40B4-BE49-F238E27FC236}">
                <a16:creationId xmlns:a16="http://schemas.microsoft.com/office/drawing/2014/main" id="{D12B550A-AB53-4D15-A89E-6EEBB5151B92}"/>
              </a:ext>
            </a:extLst>
          </p:cNvPr>
          <p:cNvSpPr>
            <a:spLocks noGrp="1"/>
          </p:cNvSpPr>
          <p:nvPr>
            <p:ph type="body" sz="quarter" idx="10" hasCustomPrompt="1"/>
          </p:nvPr>
        </p:nvSpPr>
        <p:spPr>
          <a:xfrm>
            <a:off x="2441448" y="1655064"/>
            <a:ext cx="7315200" cy="1143000"/>
          </a:xfrm>
        </p:spPr>
        <p:txBody>
          <a:bodyPr/>
          <a:lstStyle>
            <a:lvl1pPr algn="ctr">
              <a:defRPr sz="8000">
                <a:solidFill>
                  <a:schemeClr val="bg1"/>
                </a:solidFill>
                <a:latin typeface="+mj-lt"/>
              </a:defRPr>
            </a:lvl1pPr>
          </a:lstStyle>
          <a:p>
            <a:pPr lvl="0"/>
            <a:r>
              <a:rPr lang="en-US" dirty="0"/>
              <a:t>Add text</a:t>
            </a:r>
          </a:p>
        </p:txBody>
      </p:sp>
      <p:sp>
        <p:nvSpPr>
          <p:cNvPr id="8" name="Text Placeholder 7">
            <a:extLst>
              <a:ext uri="{FF2B5EF4-FFF2-40B4-BE49-F238E27FC236}">
                <a16:creationId xmlns:a16="http://schemas.microsoft.com/office/drawing/2014/main" id="{7CDE1EB1-91FE-4CB8-81BD-5BBBFC22C672}"/>
              </a:ext>
            </a:extLst>
          </p:cNvPr>
          <p:cNvSpPr>
            <a:spLocks noGrp="1"/>
          </p:cNvSpPr>
          <p:nvPr>
            <p:ph type="body" sz="quarter" idx="11" hasCustomPrompt="1"/>
          </p:nvPr>
        </p:nvSpPr>
        <p:spPr>
          <a:xfrm>
            <a:off x="2898648" y="3027707"/>
            <a:ext cx="6858000" cy="640080"/>
          </a:xfrm>
        </p:spPr>
        <p:txBody>
          <a:bodyPr/>
          <a:lstStyle>
            <a:lvl1pPr algn="ctr">
              <a:defRPr sz="2400">
                <a:solidFill>
                  <a:schemeClr val="bg1"/>
                </a:solidFill>
                <a:latin typeface="+mj-lt"/>
              </a:defRPr>
            </a:lvl1pPr>
          </a:lstStyle>
          <a:p>
            <a:pPr lvl="0"/>
            <a:r>
              <a:rPr lang="en-US" dirty="0"/>
              <a:t>Add text</a:t>
            </a:r>
          </a:p>
        </p:txBody>
      </p:sp>
    </p:spTree>
    <p:extLst>
      <p:ext uri="{BB962C8B-B14F-4D97-AF65-F5344CB8AC3E}">
        <p14:creationId xmlns:p14="http://schemas.microsoft.com/office/powerpoint/2010/main" val="1860281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E11DAB-71A2-44C9-B830-25E19DC5833C}"/>
              </a:ext>
            </a:extLst>
          </p:cNvPr>
          <p:cNvSpPr>
            <a:spLocks noGrp="1"/>
          </p:cNvSpPr>
          <p:nvPr>
            <p:ph type="title" hasCustomPrompt="1"/>
          </p:nvPr>
        </p:nvSpPr>
        <p:spPr>
          <a:xfrm>
            <a:off x="914400" y="914401"/>
            <a:ext cx="6400800" cy="685800"/>
          </a:xfrm>
        </p:spPr>
        <p:txBody>
          <a:bodyPr>
            <a:noAutofit/>
          </a:bodyPr>
          <a:lstStyle>
            <a:lvl1pPr>
              <a:defRPr sz="4000">
                <a:solidFill>
                  <a:schemeClr val="tx1">
                    <a:lumMod val="75000"/>
                    <a:lumOff val="25000"/>
                  </a:schemeClr>
                </a:solidFill>
              </a:defRPr>
            </a:lvl1pPr>
          </a:lstStyle>
          <a:p>
            <a:r>
              <a:rPr lang="en-US" dirty="0"/>
              <a:t>Add title</a:t>
            </a:r>
          </a:p>
        </p:txBody>
      </p:sp>
      <p:sp>
        <p:nvSpPr>
          <p:cNvPr id="10" name="Text Placeholder 9">
            <a:extLst>
              <a:ext uri="{FF2B5EF4-FFF2-40B4-BE49-F238E27FC236}">
                <a16:creationId xmlns:a16="http://schemas.microsoft.com/office/drawing/2014/main" id="{5F9B5FD0-EA88-4EA1-89FF-A0346C36D9C6}"/>
              </a:ext>
            </a:extLst>
          </p:cNvPr>
          <p:cNvSpPr>
            <a:spLocks noGrp="1"/>
          </p:cNvSpPr>
          <p:nvPr>
            <p:ph type="body" sz="quarter" idx="11"/>
          </p:nvPr>
        </p:nvSpPr>
        <p:spPr>
          <a:xfrm>
            <a:off x="914400" y="2203704"/>
            <a:ext cx="6400800" cy="4206240"/>
          </a:xfrm>
        </p:spPr>
        <p:txBody>
          <a:bodyPr>
            <a:normAutofit/>
          </a:bodyPr>
          <a:lstStyle>
            <a:lvl1pPr>
              <a:defRPr sz="1800">
                <a:solidFill>
                  <a:schemeClr val="tx1">
                    <a:lumMod val="75000"/>
                    <a:lumOff val="25000"/>
                  </a:schemeClr>
                </a:solidFill>
              </a:defRPr>
            </a:lvl1pPr>
          </a:lstStyle>
          <a:p>
            <a:pPr lvl="0"/>
            <a:r>
              <a:rPr lang="en-US"/>
              <a:t>Click to edit Master text styles</a:t>
            </a:r>
          </a:p>
        </p:txBody>
      </p:sp>
    </p:spTree>
    <p:extLst>
      <p:ext uri="{BB962C8B-B14F-4D97-AF65-F5344CB8AC3E}">
        <p14:creationId xmlns:p14="http://schemas.microsoft.com/office/powerpoint/2010/main" val="2857116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EE24C-B229-452F-B387-BA3429761CA7}"/>
              </a:ext>
            </a:extLst>
          </p:cNvPr>
          <p:cNvSpPr>
            <a:spLocks noGrp="1"/>
          </p:cNvSpPr>
          <p:nvPr>
            <p:ph type="title" hasCustomPrompt="1"/>
          </p:nvPr>
        </p:nvSpPr>
        <p:spPr>
          <a:xfrm>
            <a:off x="4389119" y="946653"/>
            <a:ext cx="6857999" cy="653547"/>
          </a:xfrm>
        </p:spPr>
        <p:txBody>
          <a:bodyPr>
            <a:normAutofit/>
          </a:bodyPr>
          <a:lstStyle>
            <a:lvl1pPr>
              <a:defRPr sz="4000">
                <a:solidFill>
                  <a:schemeClr val="tx1">
                    <a:lumMod val="75000"/>
                    <a:lumOff val="25000"/>
                  </a:schemeClr>
                </a:solidFill>
              </a:defRPr>
            </a:lvl1pPr>
          </a:lstStyle>
          <a:p>
            <a:r>
              <a:rPr lang="en-US" dirty="0"/>
              <a:t>Add title</a:t>
            </a:r>
          </a:p>
        </p:txBody>
      </p:sp>
      <p:sp>
        <p:nvSpPr>
          <p:cNvPr id="7" name="Text Placeholder 6">
            <a:extLst>
              <a:ext uri="{FF2B5EF4-FFF2-40B4-BE49-F238E27FC236}">
                <a16:creationId xmlns:a16="http://schemas.microsoft.com/office/drawing/2014/main" id="{DFCEFA7B-7934-4EAA-8C20-7D9B03B9E5A3}"/>
              </a:ext>
            </a:extLst>
          </p:cNvPr>
          <p:cNvSpPr>
            <a:spLocks noGrp="1"/>
          </p:cNvSpPr>
          <p:nvPr>
            <p:ph type="body" sz="quarter" idx="11" hasCustomPrompt="1"/>
          </p:nvPr>
        </p:nvSpPr>
        <p:spPr>
          <a:xfrm>
            <a:off x="4389120" y="1981933"/>
            <a:ext cx="6858000" cy="4233672"/>
          </a:xfrm>
        </p:spPr>
        <p:txBody>
          <a:bodyPr>
            <a:normAutofit/>
          </a:bodyPr>
          <a:lstStyle>
            <a:lvl1pPr>
              <a:defRPr sz="1800">
                <a:solidFill>
                  <a:schemeClr val="tx1">
                    <a:lumMod val="75000"/>
                    <a:lumOff val="25000"/>
                  </a:schemeClr>
                </a:solidFill>
              </a:defRPr>
            </a:lvl1pPr>
          </a:lstStyle>
          <a:p>
            <a:pPr lvl="0"/>
            <a:r>
              <a:rPr lang="en-US" dirty="0"/>
              <a:t>Add text</a:t>
            </a:r>
          </a:p>
        </p:txBody>
      </p:sp>
    </p:spTree>
    <p:extLst>
      <p:ext uri="{BB962C8B-B14F-4D97-AF65-F5344CB8AC3E}">
        <p14:creationId xmlns:p14="http://schemas.microsoft.com/office/powerpoint/2010/main" val="2930501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4"/>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E35BBCA-FB90-42AF-995A-AA6CE87BD6E8}"/>
              </a:ext>
            </a:extLst>
          </p:cNvPr>
          <p:cNvPicPr>
            <a:picLocks noChangeAspect="1"/>
          </p:cNvPicPr>
          <p:nvPr userDrawn="1"/>
        </p:nvPicPr>
        <p:blipFill>
          <a:blip r:embed="rId2">
            <a:extLst>
              <a:ext uri="{96DAC541-7B7A-43D3-8B79-37D633B846F1}">
                <asvg:svgBlip xmlns:asvg="http://schemas.microsoft.com/office/drawing/2016/SVG/main" r:embed="rId3"/>
              </a:ext>
            </a:extLst>
          </a:blip>
          <a:srcRect b="13643"/>
          <a:stretch>
            <a:fillRect/>
          </a:stretch>
        </p:blipFill>
        <p:spPr>
          <a:xfrm>
            <a:off x="914400" y="466647"/>
            <a:ext cx="10563726" cy="6391353"/>
          </a:xfrm>
          <a:custGeom>
            <a:avLst/>
            <a:gdLst>
              <a:gd name="connsiteX0" fmla="*/ 0 w 10563726"/>
              <a:gd name="connsiteY0" fmla="*/ 0 h 6391353"/>
              <a:gd name="connsiteX1" fmla="*/ 10563726 w 10563726"/>
              <a:gd name="connsiteY1" fmla="*/ 0 h 6391353"/>
              <a:gd name="connsiteX2" fmla="*/ 10563726 w 10563726"/>
              <a:gd name="connsiteY2" fmla="*/ 6391353 h 6391353"/>
              <a:gd name="connsiteX3" fmla="*/ 0 w 10563726"/>
              <a:gd name="connsiteY3" fmla="*/ 6391353 h 6391353"/>
            </a:gdLst>
            <a:ahLst/>
            <a:cxnLst>
              <a:cxn ang="0">
                <a:pos x="connsiteX0" y="connsiteY0"/>
              </a:cxn>
              <a:cxn ang="0">
                <a:pos x="connsiteX1" y="connsiteY1"/>
              </a:cxn>
              <a:cxn ang="0">
                <a:pos x="connsiteX2" y="connsiteY2"/>
              </a:cxn>
              <a:cxn ang="0">
                <a:pos x="connsiteX3" y="connsiteY3"/>
              </a:cxn>
            </a:cxnLst>
            <a:rect l="l" t="t" r="r" b="b"/>
            <a:pathLst>
              <a:path w="10563726" h="6391353">
                <a:moveTo>
                  <a:pt x="0" y="0"/>
                </a:moveTo>
                <a:lnTo>
                  <a:pt x="10563726" y="0"/>
                </a:lnTo>
                <a:lnTo>
                  <a:pt x="10563726" y="6391353"/>
                </a:lnTo>
                <a:lnTo>
                  <a:pt x="0" y="6391353"/>
                </a:lnTo>
                <a:close/>
              </a:path>
            </a:pathLst>
          </a:custGeom>
        </p:spPr>
      </p:pic>
      <p:sp>
        <p:nvSpPr>
          <p:cNvPr id="2" name="Title 1">
            <a:extLst>
              <a:ext uri="{FF2B5EF4-FFF2-40B4-BE49-F238E27FC236}">
                <a16:creationId xmlns:a16="http://schemas.microsoft.com/office/drawing/2014/main" id="{8DF399BE-6A96-4D58-AF62-861F9AE20C7E}"/>
              </a:ext>
            </a:extLst>
          </p:cNvPr>
          <p:cNvSpPr>
            <a:spLocks noGrp="1"/>
          </p:cNvSpPr>
          <p:nvPr>
            <p:ph type="title" hasCustomPrompt="1"/>
          </p:nvPr>
        </p:nvSpPr>
        <p:spPr>
          <a:xfrm>
            <a:off x="2331718" y="1460692"/>
            <a:ext cx="7772402" cy="685800"/>
          </a:xfrm>
        </p:spPr>
        <p:txBody>
          <a:bodyPr>
            <a:normAutofit/>
          </a:bodyPr>
          <a:lstStyle>
            <a:lvl1pPr>
              <a:defRPr sz="4000">
                <a:solidFill>
                  <a:schemeClr val="tx1">
                    <a:lumMod val="75000"/>
                    <a:lumOff val="25000"/>
                  </a:schemeClr>
                </a:solidFill>
              </a:defRPr>
            </a:lvl1pPr>
          </a:lstStyle>
          <a:p>
            <a:r>
              <a:rPr lang="en-US" dirty="0"/>
              <a:t>Add title</a:t>
            </a:r>
          </a:p>
        </p:txBody>
      </p:sp>
      <p:sp>
        <p:nvSpPr>
          <p:cNvPr id="11" name="Text Placeholder 10">
            <a:extLst>
              <a:ext uri="{FF2B5EF4-FFF2-40B4-BE49-F238E27FC236}">
                <a16:creationId xmlns:a16="http://schemas.microsoft.com/office/drawing/2014/main" id="{0AE12991-70DA-442D-98F3-673914646355}"/>
              </a:ext>
            </a:extLst>
          </p:cNvPr>
          <p:cNvSpPr>
            <a:spLocks noGrp="1"/>
          </p:cNvSpPr>
          <p:nvPr>
            <p:ph type="body" sz="quarter" idx="11" hasCustomPrompt="1"/>
          </p:nvPr>
        </p:nvSpPr>
        <p:spPr>
          <a:xfrm>
            <a:off x="2331720" y="2724912"/>
            <a:ext cx="7772401" cy="3657600"/>
          </a:xfrm>
        </p:spPr>
        <p:txBody>
          <a:bodyPr>
            <a:normAutofit/>
          </a:bodyPr>
          <a:lstStyle>
            <a:lvl1pPr>
              <a:defRPr sz="1800">
                <a:solidFill>
                  <a:schemeClr val="tx1">
                    <a:lumMod val="75000"/>
                    <a:lumOff val="25000"/>
                  </a:schemeClr>
                </a:solidFill>
              </a:defRPr>
            </a:lvl1pPr>
          </a:lstStyle>
          <a:p>
            <a:pPr lvl="0"/>
            <a:r>
              <a:rPr lang="en-US" dirty="0"/>
              <a:t>Add text</a:t>
            </a:r>
          </a:p>
        </p:txBody>
      </p:sp>
      <p:pic>
        <p:nvPicPr>
          <p:cNvPr id="3" name="Graphic 2">
            <a:extLst>
              <a:ext uri="{FF2B5EF4-FFF2-40B4-BE49-F238E27FC236}">
                <a16:creationId xmlns:a16="http://schemas.microsoft.com/office/drawing/2014/main" id="{1F778D16-894A-4379-8B5B-DC2423451519}"/>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3021930" y="2240374"/>
            <a:ext cx="6148139" cy="195327"/>
          </a:xfrm>
          <a:prstGeom prst="rect">
            <a:avLst/>
          </a:prstGeom>
        </p:spPr>
      </p:pic>
    </p:spTree>
    <p:extLst>
      <p:ext uri="{BB962C8B-B14F-4D97-AF65-F5344CB8AC3E}">
        <p14:creationId xmlns:p14="http://schemas.microsoft.com/office/powerpoint/2010/main" val="122029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accent1">
            <a:lumMod val="75000"/>
          </a:schemeClr>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106A418-68CC-4D3D-9032-696498842FBD}"/>
              </a:ext>
            </a:extLst>
          </p:cNvPr>
          <p:cNvSpPr>
            <a:spLocks noGrp="1"/>
          </p:cNvSpPr>
          <p:nvPr>
            <p:ph type="title" hasCustomPrompt="1"/>
          </p:nvPr>
        </p:nvSpPr>
        <p:spPr>
          <a:xfrm>
            <a:off x="914400" y="914401"/>
            <a:ext cx="6400800" cy="685800"/>
          </a:xfrm>
        </p:spPr>
        <p:txBody>
          <a:bodyPr>
            <a:noAutofit/>
          </a:bodyPr>
          <a:lstStyle>
            <a:lvl1pPr>
              <a:defRPr sz="4000">
                <a:solidFill>
                  <a:schemeClr val="bg1"/>
                </a:solidFill>
              </a:defRPr>
            </a:lvl1pPr>
          </a:lstStyle>
          <a:p>
            <a:r>
              <a:rPr lang="en-US" dirty="0"/>
              <a:t>Add title</a:t>
            </a:r>
          </a:p>
        </p:txBody>
      </p:sp>
      <p:sp>
        <p:nvSpPr>
          <p:cNvPr id="7" name="Text Placeholder 6">
            <a:extLst>
              <a:ext uri="{FF2B5EF4-FFF2-40B4-BE49-F238E27FC236}">
                <a16:creationId xmlns:a16="http://schemas.microsoft.com/office/drawing/2014/main" id="{9E93C440-01C8-4E08-A98E-D76F10D08BF4}"/>
              </a:ext>
            </a:extLst>
          </p:cNvPr>
          <p:cNvSpPr>
            <a:spLocks noGrp="1"/>
          </p:cNvSpPr>
          <p:nvPr>
            <p:ph type="body" sz="quarter" idx="11" hasCustomPrompt="1"/>
          </p:nvPr>
        </p:nvSpPr>
        <p:spPr>
          <a:xfrm>
            <a:off x="914400" y="1913064"/>
            <a:ext cx="6858001" cy="4279392"/>
          </a:xfrm>
        </p:spPr>
        <p:txBody>
          <a:bodyPr>
            <a:normAutofit/>
          </a:bodyPr>
          <a:lstStyle>
            <a:lvl1pPr>
              <a:defRPr sz="1800">
                <a:solidFill>
                  <a:schemeClr val="bg1"/>
                </a:solidFill>
              </a:defRPr>
            </a:lvl1pPr>
          </a:lstStyle>
          <a:p>
            <a:pPr lvl="0"/>
            <a:r>
              <a:rPr lang="en-US" dirty="0"/>
              <a:t>Add text</a:t>
            </a:r>
          </a:p>
        </p:txBody>
      </p:sp>
    </p:spTree>
    <p:extLst>
      <p:ext uri="{BB962C8B-B14F-4D97-AF65-F5344CB8AC3E}">
        <p14:creationId xmlns:p14="http://schemas.microsoft.com/office/powerpoint/2010/main" val="560476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accent4"/>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7AA20A23-A33B-4A1B-9162-707282E53592}"/>
              </a:ext>
            </a:extLst>
          </p:cNvPr>
          <p:cNvPicPr>
            <a:picLocks noChangeAspect="1"/>
          </p:cNvPicPr>
          <p:nvPr userDrawn="1"/>
        </p:nvPicPr>
        <p:blipFill>
          <a:blip r:embed="rId2">
            <a:extLst>
              <a:ext uri="{96DAC541-7B7A-43D3-8B79-37D633B846F1}">
                <asvg:svgBlip xmlns:asvg="http://schemas.microsoft.com/office/drawing/2016/SVG/main" r:embed="rId3"/>
              </a:ext>
            </a:extLst>
          </a:blip>
          <a:srcRect b="15602"/>
          <a:stretch>
            <a:fillRect/>
          </a:stretch>
        </p:blipFill>
        <p:spPr>
          <a:xfrm>
            <a:off x="1066800" y="523183"/>
            <a:ext cx="10058400" cy="6334817"/>
          </a:xfrm>
          <a:custGeom>
            <a:avLst/>
            <a:gdLst>
              <a:gd name="connsiteX0" fmla="*/ 0 w 10058400"/>
              <a:gd name="connsiteY0" fmla="*/ 0 h 6334817"/>
              <a:gd name="connsiteX1" fmla="*/ 10058400 w 10058400"/>
              <a:gd name="connsiteY1" fmla="*/ 0 h 6334817"/>
              <a:gd name="connsiteX2" fmla="*/ 10058400 w 10058400"/>
              <a:gd name="connsiteY2" fmla="*/ 6334817 h 6334817"/>
              <a:gd name="connsiteX3" fmla="*/ 0 w 10058400"/>
              <a:gd name="connsiteY3" fmla="*/ 6334817 h 6334817"/>
            </a:gdLst>
            <a:ahLst/>
            <a:cxnLst>
              <a:cxn ang="0">
                <a:pos x="connsiteX0" y="connsiteY0"/>
              </a:cxn>
              <a:cxn ang="0">
                <a:pos x="connsiteX1" y="connsiteY1"/>
              </a:cxn>
              <a:cxn ang="0">
                <a:pos x="connsiteX2" y="connsiteY2"/>
              </a:cxn>
              <a:cxn ang="0">
                <a:pos x="connsiteX3" y="connsiteY3"/>
              </a:cxn>
            </a:cxnLst>
            <a:rect l="l" t="t" r="r" b="b"/>
            <a:pathLst>
              <a:path w="10058400" h="6334817">
                <a:moveTo>
                  <a:pt x="0" y="0"/>
                </a:moveTo>
                <a:lnTo>
                  <a:pt x="10058400" y="0"/>
                </a:lnTo>
                <a:lnTo>
                  <a:pt x="10058400" y="6334817"/>
                </a:lnTo>
                <a:lnTo>
                  <a:pt x="0" y="6334817"/>
                </a:lnTo>
                <a:close/>
              </a:path>
            </a:pathLst>
          </a:custGeom>
        </p:spPr>
      </p:pic>
      <p:sp>
        <p:nvSpPr>
          <p:cNvPr id="5" name="Title 1">
            <a:extLst>
              <a:ext uri="{FF2B5EF4-FFF2-40B4-BE49-F238E27FC236}">
                <a16:creationId xmlns:a16="http://schemas.microsoft.com/office/drawing/2014/main" id="{B136F446-5EA3-48C4-AA8D-AB9850B03B61}"/>
              </a:ext>
            </a:extLst>
          </p:cNvPr>
          <p:cNvSpPr>
            <a:spLocks noGrp="1"/>
          </p:cNvSpPr>
          <p:nvPr>
            <p:ph type="title" hasCustomPrompt="1"/>
          </p:nvPr>
        </p:nvSpPr>
        <p:spPr>
          <a:xfrm>
            <a:off x="2331718" y="1460692"/>
            <a:ext cx="7772402" cy="685800"/>
          </a:xfrm>
        </p:spPr>
        <p:txBody>
          <a:bodyPr>
            <a:normAutofit/>
          </a:bodyPr>
          <a:lstStyle>
            <a:lvl1pPr marL="0" indent="0" algn="ctr">
              <a:buFont typeface="Arial" panose="020B0604020202020204" pitchFamily="34" charset="0"/>
              <a:buNone/>
              <a:defRPr sz="4000">
                <a:solidFill>
                  <a:schemeClr val="tx1">
                    <a:lumMod val="75000"/>
                    <a:lumOff val="25000"/>
                  </a:schemeClr>
                </a:solidFill>
              </a:defRPr>
            </a:lvl1pPr>
          </a:lstStyle>
          <a:p>
            <a:r>
              <a:rPr lang="en-US" dirty="0"/>
              <a:t>Add title</a:t>
            </a:r>
          </a:p>
        </p:txBody>
      </p:sp>
      <p:sp>
        <p:nvSpPr>
          <p:cNvPr id="11" name="Text Placeholder 10">
            <a:extLst>
              <a:ext uri="{FF2B5EF4-FFF2-40B4-BE49-F238E27FC236}">
                <a16:creationId xmlns:a16="http://schemas.microsoft.com/office/drawing/2014/main" id="{66B70600-CFB5-4805-BC68-5AE22166B568}"/>
              </a:ext>
            </a:extLst>
          </p:cNvPr>
          <p:cNvSpPr>
            <a:spLocks noGrp="1"/>
          </p:cNvSpPr>
          <p:nvPr>
            <p:ph type="body" sz="quarter" idx="11" hasCustomPrompt="1"/>
          </p:nvPr>
        </p:nvSpPr>
        <p:spPr>
          <a:xfrm>
            <a:off x="2331720" y="2951305"/>
            <a:ext cx="7772400" cy="3456432"/>
          </a:xfrm>
        </p:spPr>
        <p:txBody>
          <a:bodyPr/>
          <a:lstStyle>
            <a:lvl1pPr algn="l">
              <a:defRPr sz="1800">
                <a:solidFill>
                  <a:schemeClr val="tx1">
                    <a:lumMod val="75000"/>
                    <a:lumOff val="25000"/>
                  </a:schemeClr>
                </a:solidFill>
              </a:defRPr>
            </a:lvl1pPr>
          </a:lstStyle>
          <a:p>
            <a:pPr lvl="0"/>
            <a:r>
              <a:rPr lang="en-US" dirty="0"/>
              <a:t>Add text</a:t>
            </a:r>
          </a:p>
        </p:txBody>
      </p:sp>
      <p:pic>
        <p:nvPicPr>
          <p:cNvPr id="2" name="Graphic 1">
            <a:extLst>
              <a:ext uri="{FF2B5EF4-FFF2-40B4-BE49-F238E27FC236}">
                <a16:creationId xmlns:a16="http://schemas.microsoft.com/office/drawing/2014/main" id="{09C8060D-32CA-4A3C-9EAF-A2D3801AB86B}"/>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3021930" y="2240374"/>
            <a:ext cx="6148139" cy="195327"/>
          </a:xfrm>
          <a:prstGeom prst="rect">
            <a:avLst/>
          </a:prstGeom>
        </p:spPr>
      </p:pic>
    </p:spTree>
    <p:extLst>
      <p:ext uri="{BB962C8B-B14F-4D97-AF65-F5344CB8AC3E}">
        <p14:creationId xmlns:p14="http://schemas.microsoft.com/office/powerpoint/2010/main" val="3688022504"/>
      </p:ext>
    </p:extLst>
  </p:cSld>
  <p:clrMapOvr>
    <a:masterClrMapping/>
  </p:clrMapOvr>
  <p:extLst>
    <p:ext uri="{DCECCB84-F9BA-43D5-87BE-67443E8EF086}">
      <p15:sldGuideLst xmlns:p15="http://schemas.microsoft.com/office/powerpoint/2012/main">
        <p15:guide id="1" orient="horz" pos="17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CC92641-A8C8-41F9-8E1C-7C929693C69C}"/>
              </a:ext>
            </a:extLst>
          </p:cNvPr>
          <p:cNvSpPr>
            <a:spLocks noGrp="1"/>
          </p:cNvSpPr>
          <p:nvPr>
            <p:ph type="title" hasCustomPrompt="1"/>
          </p:nvPr>
        </p:nvSpPr>
        <p:spPr>
          <a:xfrm>
            <a:off x="4389119" y="946653"/>
            <a:ext cx="6857999" cy="653547"/>
          </a:xfrm>
        </p:spPr>
        <p:txBody>
          <a:bodyPr>
            <a:normAutofit/>
          </a:bodyPr>
          <a:lstStyle>
            <a:lvl1pPr>
              <a:defRPr sz="4000">
                <a:solidFill>
                  <a:schemeClr val="bg1"/>
                </a:solidFill>
              </a:defRPr>
            </a:lvl1pPr>
          </a:lstStyle>
          <a:p>
            <a:r>
              <a:rPr lang="en-US" dirty="0"/>
              <a:t>Add title</a:t>
            </a:r>
          </a:p>
        </p:txBody>
      </p:sp>
      <p:sp>
        <p:nvSpPr>
          <p:cNvPr id="7" name="Text Placeholder 6">
            <a:extLst>
              <a:ext uri="{FF2B5EF4-FFF2-40B4-BE49-F238E27FC236}">
                <a16:creationId xmlns:a16="http://schemas.microsoft.com/office/drawing/2014/main" id="{97CC55B6-E9DA-4B68-A0D8-957F46B46517}"/>
              </a:ext>
            </a:extLst>
          </p:cNvPr>
          <p:cNvSpPr>
            <a:spLocks noGrp="1"/>
          </p:cNvSpPr>
          <p:nvPr>
            <p:ph type="body" sz="quarter" idx="11" hasCustomPrompt="1"/>
          </p:nvPr>
        </p:nvSpPr>
        <p:spPr>
          <a:xfrm>
            <a:off x="4389120" y="2062956"/>
            <a:ext cx="6858000" cy="4233672"/>
          </a:xfrm>
        </p:spPr>
        <p:txBody>
          <a:bodyPr>
            <a:normAutofit/>
          </a:bodyPr>
          <a:lstStyle>
            <a:lvl1pPr>
              <a:defRPr sz="1800">
                <a:solidFill>
                  <a:schemeClr val="bg1"/>
                </a:solidFill>
              </a:defRPr>
            </a:lvl1pPr>
          </a:lstStyle>
          <a:p>
            <a:pPr lvl="0"/>
            <a:r>
              <a:rPr lang="en-US" dirty="0"/>
              <a:t>Add text</a:t>
            </a:r>
          </a:p>
        </p:txBody>
      </p:sp>
    </p:spTree>
    <p:extLst>
      <p:ext uri="{BB962C8B-B14F-4D97-AF65-F5344CB8AC3E}">
        <p14:creationId xmlns:p14="http://schemas.microsoft.com/office/powerpoint/2010/main" val="2630451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accent4"/>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C6103AFC-AC4C-4756-AEEE-B0D669AC8C89}"/>
              </a:ext>
            </a:extLst>
          </p:cNvPr>
          <p:cNvPicPr>
            <a:picLocks noChangeAspect="1"/>
          </p:cNvPicPr>
          <p:nvPr userDrawn="1"/>
        </p:nvPicPr>
        <p:blipFill>
          <a:blip r:embed="rId2">
            <a:extLst>
              <a:ext uri="{96DAC541-7B7A-43D3-8B79-37D633B846F1}">
                <asvg:svgBlip xmlns:asvg="http://schemas.microsoft.com/office/drawing/2016/SVG/main" r:embed="rId3"/>
              </a:ext>
            </a:extLst>
          </a:blip>
          <a:srcRect b="44880"/>
          <a:stretch>
            <a:fillRect/>
          </a:stretch>
        </p:blipFill>
        <p:spPr>
          <a:xfrm>
            <a:off x="878302" y="469222"/>
            <a:ext cx="10424160" cy="6388778"/>
          </a:xfrm>
          <a:custGeom>
            <a:avLst/>
            <a:gdLst>
              <a:gd name="connsiteX0" fmla="*/ 0 w 10424160"/>
              <a:gd name="connsiteY0" fmla="*/ 0 h 6388778"/>
              <a:gd name="connsiteX1" fmla="*/ 10424160 w 10424160"/>
              <a:gd name="connsiteY1" fmla="*/ 0 h 6388778"/>
              <a:gd name="connsiteX2" fmla="*/ 10424160 w 10424160"/>
              <a:gd name="connsiteY2" fmla="*/ 6388778 h 6388778"/>
              <a:gd name="connsiteX3" fmla="*/ 0 w 10424160"/>
              <a:gd name="connsiteY3" fmla="*/ 6388778 h 6388778"/>
            </a:gdLst>
            <a:ahLst/>
            <a:cxnLst>
              <a:cxn ang="0">
                <a:pos x="connsiteX0" y="connsiteY0"/>
              </a:cxn>
              <a:cxn ang="0">
                <a:pos x="connsiteX1" y="connsiteY1"/>
              </a:cxn>
              <a:cxn ang="0">
                <a:pos x="connsiteX2" y="connsiteY2"/>
              </a:cxn>
              <a:cxn ang="0">
                <a:pos x="connsiteX3" y="connsiteY3"/>
              </a:cxn>
            </a:cxnLst>
            <a:rect l="l" t="t" r="r" b="b"/>
            <a:pathLst>
              <a:path w="10424160" h="6388778">
                <a:moveTo>
                  <a:pt x="0" y="0"/>
                </a:moveTo>
                <a:lnTo>
                  <a:pt x="10424160" y="0"/>
                </a:lnTo>
                <a:lnTo>
                  <a:pt x="10424160" y="6388778"/>
                </a:lnTo>
                <a:lnTo>
                  <a:pt x="0" y="6388778"/>
                </a:lnTo>
                <a:close/>
              </a:path>
            </a:pathLst>
          </a:custGeom>
        </p:spPr>
      </p:pic>
      <p:sp>
        <p:nvSpPr>
          <p:cNvPr id="5" name="Title 1">
            <a:extLst>
              <a:ext uri="{FF2B5EF4-FFF2-40B4-BE49-F238E27FC236}">
                <a16:creationId xmlns:a16="http://schemas.microsoft.com/office/drawing/2014/main" id="{A4604EF9-570E-48F5-BA06-DEB9EB7F7D59}"/>
              </a:ext>
            </a:extLst>
          </p:cNvPr>
          <p:cNvSpPr>
            <a:spLocks noGrp="1"/>
          </p:cNvSpPr>
          <p:nvPr>
            <p:ph type="title" hasCustomPrompt="1"/>
          </p:nvPr>
        </p:nvSpPr>
        <p:spPr>
          <a:xfrm>
            <a:off x="3657599" y="1460692"/>
            <a:ext cx="6857999" cy="685800"/>
          </a:xfrm>
        </p:spPr>
        <p:txBody>
          <a:bodyPr>
            <a:normAutofit/>
          </a:bodyPr>
          <a:lstStyle>
            <a:lvl1pPr>
              <a:defRPr sz="4000">
                <a:solidFill>
                  <a:schemeClr val="tx1">
                    <a:lumMod val="75000"/>
                    <a:lumOff val="25000"/>
                  </a:schemeClr>
                </a:solidFill>
              </a:defRPr>
            </a:lvl1pPr>
          </a:lstStyle>
          <a:p>
            <a:r>
              <a:rPr lang="en-US" dirty="0"/>
              <a:t>Add title</a:t>
            </a:r>
          </a:p>
        </p:txBody>
      </p:sp>
      <p:sp>
        <p:nvSpPr>
          <p:cNvPr id="12" name="Text Placeholder 11">
            <a:extLst>
              <a:ext uri="{FF2B5EF4-FFF2-40B4-BE49-F238E27FC236}">
                <a16:creationId xmlns:a16="http://schemas.microsoft.com/office/drawing/2014/main" id="{F0B30880-FB83-4FD8-B7A4-675D68A47928}"/>
              </a:ext>
            </a:extLst>
          </p:cNvPr>
          <p:cNvSpPr>
            <a:spLocks noGrp="1"/>
          </p:cNvSpPr>
          <p:nvPr>
            <p:ph type="body" sz="quarter" idx="11" hasCustomPrompt="1"/>
          </p:nvPr>
        </p:nvSpPr>
        <p:spPr>
          <a:xfrm>
            <a:off x="3657600" y="2438570"/>
            <a:ext cx="6858000" cy="3950208"/>
          </a:xfrm>
        </p:spPr>
        <p:txBody>
          <a:bodyPr>
            <a:normAutofit/>
          </a:bodyPr>
          <a:lstStyle>
            <a:lvl1pPr>
              <a:defRPr sz="1800">
                <a:solidFill>
                  <a:schemeClr val="tx1">
                    <a:lumMod val="75000"/>
                    <a:lumOff val="25000"/>
                  </a:schemeClr>
                </a:solidFill>
              </a:defRPr>
            </a:lvl1pPr>
          </a:lstStyle>
          <a:p>
            <a:pPr lvl="0"/>
            <a:r>
              <a:rPr lang="en-US" dirty="0"/>
              <a:t>Add text</a:t>
            </a:r>
          </a:p>
        </p:txBody>
      </p:sp>
    </p:spTree>
    <p:extLst>
      <p:ext uri="{BB962C8B-B14F-4D97-AF65-F5344CB8AC3E}">
        <p14:creationId xmlns:p14="http://schemas.microsoft.com/office/powerpoint/2010/main" val="838183944"/>
      </p:ext>
    </p:extLst>
  </p:cSld>
  <p:clrMapOvr>
    <a:masterClrMapping/>
  </p:clrMapOvr>
  <p:extLst>
    <p:ext uri="{DCECCB84-F9BA-43D5-87BE-67443E8EF086}">
      <p15:sldGuideLst xmlns:p15="http://schemas.microsoft.com/office/powerpoint/2012/main">
        <p15:guide id="1" orient="horz" pos="12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9775E2-26ED-4CEF-94F6-7C85D113D53B}"/>
              </a:ext>
            </a:extLst>
          </p:cNvPr>
          <p:cNvSpPr>
            <a:spLocks noGrp="1"/>
          </p:cNvSpPr>
          <p:nvPr>
            <p:ph type="title"/>
          </p:nvPr>
        </p:nvSpPr>
        <p:spPr>
          <a:xfrm>
            <a:off x="914400" y="946653"/>
            <a:ext cx="10058400" cy="132556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BF32AB5-76E2-49F4-96EE-B419AF1F03C2}"/>
              </a:ext>
            </a:extLst>
          </p:cNvPr>
          <p:cNvSpPr>
            <a:spLocks noGrp="1"/>
          </p:cNvSpPr>
          <p:nvPr>
            <p:ph type="body" idx="1"/>
          </p:nvPr>
        </p:nvSpPr>
        <p:spPr>
          <a:xfrm>
            <a:off x="914400" y="2294859"/>
            <a:ext cx="10058400" cy="37209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6057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7" r:id="rId3"/>
    <p:sldLayoutId id="2147483662" r:id="rId4"/>
    <p:sldLayoutId id="2147483663" r:id="rId5"/>
    <p:sldLayoutId id="2147483664" r:id="rId6"/>
    <p:sldLayoutId id="2147483665" r:id="rId7"/>
    <p:sldLayoutId id="214748366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userDrawn="1">
          <p15:clr>
            <a:srgbClr val="F26B43"/>
          </p15:clr>
        </p15:guide>
        <p15:guide id="2" pos="576" userDrawn="1">
          <p15:clr>
            <a:srgbClr val="F26B43"/>
          </p15:clr>
        </p15:guide>
        <p15:guide id="3" pos="7104" userDrawn="1">
          <p15:clr>
            <a:srgbClr val="F26B43"/>
          </p15:clr>
        </p15:guide>
        <p15:guide id="4" orient="horz" pos="3744" userDrawn="1">
          <p15:clr>
            <a:srgbClr val="F26B43"/>
          </p15:clr>
        </p15:guide>
        <p15:guide id="5" pos="2760" userDrawn="1">
          <p15:clr>
            <a:srgbClr val="F26B43"/>
          </p15:clr>
        </p15:guide>
        <p15:guide id="6" pos="4944" userDrawn="1">
          <p15:clr>
            <a:srgbClr val="F26B43"/>
          </p15:clr>
        </p15:guide>
        <p15:guide id="7"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12" name="Graphic 11" descr="Illustration of a pencil character ">
            <a:extLst>
              <a:ext uri="{FF2B5EF4-FFF2-40B4-BE49-F238E27FC236}">
                <a16:creationId xmlns:a16="http://schemas.microsoft.com/office/drawing/2014/main" id="{937FAC84-23F1-401F-A313-68AD63D601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77964">
            <a:off x="1811563" y="4144102"/>
            <a:ext cx="1155789" cy="1971643"/>
          </a:xfrm>
          <a:prstGeom prst="rect">
            <a:avLst/>
          </a:prstGeom>
        </p:spPr>
      </p:pic>
      <p:pic>
        <p:nvPicPr>
          <p:cNvPr id="8" name="Graphic 7" descr="Illustration of a blue bag of school supplies character ">
            <a:extLst>
              <a:ext uri="{FF2B5EF4-FFF2-40B4-BE49-F238E27FC236}">
                <a16:creationId xmlns:a16="http://schemas.microsoft.com/office/drawing/2014/main" id="{F3A63EAE-D921-4D74-B1C8-6D0E847DFD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2560" y="4391095"/>
            <a:ext cx="2483858" cy="1709233"/>
          </a:xfrm>
          <a:prstGeom prst="rect">
            <a:avLst/>
          </a:prstGeom>
        </p:spPr>
      </p:pic>
      <p:pic>
        <p:nvPicPr>
          <p:cNvPr id="10" name="Graphic 9" descr="Illustration of a purple book character ">
            <a:extLst>
              <a:ext uri="{FF2B5EF4-FFF2-40B4-BE49-F238E27FC236}">
                <a16:creationId xmlns:a16="http://schemas.microsoft.com/office/drawing/2014/main" id="{8A4FC9B1-AAE5-49E7-9209-B1CD7DC8CD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6269620" y="4059937"/>
            <a:ext cx="1775352" cy="2059055"/>
          </a:xfrm>
          <a:prstGeom prst="rect">
            <a:avLst/>
          </a:prstGeom>
        </p:spPr>
      </p:pic>
      <p:pic>
        <p:nvPicPr>
          <p:cNvPr id="6" name="Graphic 5" descr="Illustration of a globe character ">
            <a:extLst>
              <a:ext uri="{FF2B5EF4-FFF2-40B4-BE49-F238E27FC236}">
                <a16:creationId xmlns:a16="http://schemas.microsoft.com/office/drawing/2014/main" id="{A1CF0450-3738-4D52-BF18-A90C1F16AC6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08174" y="4442978"/>
            <a:ext cx="2213723" cy="1748841"/>
          </a:xfrm>
          <a:prstGeom prst="rect">
            <a:avLst/>
          </a:prstGeom>
        </p:spPr>
      </p:pic>
      <p:sp>
        <p:nvSpPr>
          <p:cNvPr id="15" name="Text Placeholder 2">
            <a:extLst>
              <a:ext uri="{FF2B5EF4-FFF2-40B4-BE49-F238E27FC236}">
                <a16:creationId xmlns:a16="http://schemas.microsoft.com/office/drawing/2014/main" id="{6D6B01F7-52CE-D152-A065-727CA9429A96}"/>
              </a:ext>
            </a:extLst>
          </p:cNvPr>
          <p:cNvSpPr>
            <a:spLocks noGrp="1"/>
          </p:cNvSpPr>
          <p:nvPr>
            <p:ph type="body" sz="quarter" idx="10"/>
          </p:nvPr>
        </p:nvSpPr>
        <p:spPr>
          <a:xfrm>
            <a:off x="1939749" y="1494112"/>
            <a:ext cx="8522299" cy="1143000"/>
          </a:xfrm>
        </p:spPr>
        <p:txBody>
          <a:bodyPr>
            <a:normAutofit fontScale="92500"/>
          </a:bodyPr>
          <a:lstStyle/>
          <a:p>
            <a:r>
              <a:rPr lang="en-US" dirty="0"/>
              <a:t>Red &amp; Yellow Soils</a:t>
            </a:r>
          </a:p>
        </p:txBody>
      </p:sp>
      <p:sp>
        <p:nvSpPr>
          <p:cNvPr id="16" name="Text Placeholder 3">
            <a:extLst>
              <a:ext uri="{FF2B5EF4-FFF2-40B4-BE49-F238E27FC236}">
                <a16:creationId xmlns:a16="http://schemas.microsoft.com/office/drawing/2014/main" id="{9483CA84-8C96-FA52-3DE0-94CE66702D9F}"/>
              </a:ext>
            </a:extLst>
          </p:cNvPr>
          <p:cNvSpPr>
            <a:spLocks noGrp="1"/>
          </p:cNvSpPr>
          <p:nvPr>
            <p:ph type="body" sz="quarter" idx="11"/>
          </p:nvPr>
        </p:nvSpPr>
        <p:spPr>
          <a:xfrm>
            <a:off x="2771899" y="2788920"/>
            <a:ext cx="6858000" cy="1279108"/>
          </a:xfrm>
        </p:spPr>
        <p:txBody>
          <a:bodyPr>
            <a:normAutofit/>
          </a:bodyPr>
          <a:lstStyle/>
          <a:p>
            <a:pPr>
              <a:lnSpc>
                <a:spcPct val="120000"/>
              </a:lnSpc>
            </a:pPr>
            <a:r>
              <a:rPr lang="en-US" dirty="0"/>
              <a:t>By: Greeshmanth, Kaushal, Satvik, Akshat</a:t>
            </a:r>
          </a:p>
          <a:p>
            <a:pPr>
              <a:lnSpc>
                <a:spcPct val="120000"/>
              </a:lnSpc>
            </a:pPr>
            <a:r>
              <a:rPr lang="en-US" dirty="0"/>
              <a:t>10E</a:t>
            </a:r>
          </a:p>
        </p:txBody>
      </p:sp>
      <p:pic>
        <p:nvPicPr>
          <p:cNvPr id="17" name="Suzume no TojimariSuzumeTheme Song">
            <a:hlinkClick r:id="" action="ppaction://media"/>
            <a:extLst>
              <a:ext uri="{FF2B5EF4-FFF2-40B4-BE49-F238E27FC236}">
                <a16:creationId xmlns:a16="http://schemas.microsoft.com/office/drawing/2014/main" id="{7305B33D-252C-9653-666A-962B4A2A77B8}"/>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49616" y="6237083"/>
            <a:ext cx="609600" cy="609600"/>
          </a:xfrm>
          <a:prstGeom prst="rect">
            <a:avLst/>
          </a:prstGeom>
        </p:spPr>
      </p:pic>
    </p:spTree>
    <p:extLst>
      <p:ext uri="{BB962C8B-B14F-4D97-AF65-F5344CB8AC3E}">
        <p14:creationId xmlns:p14="http://schemas.microsoft.com/office/powerpoint/2010/main" val="2437550428"/>
      </p:ext>
    </p:extLst>
  </p:cSld>
  <p:clrMapOvr>
    <a:masterClrMapping/>
  </p:clrMapOvr>
  <mc:AlternateContent xmlns:mc="http://schemas.openxmlformats.org/markup-compatibility/2006">
    <mc:Choice xmlns:p14="http://schemas.microsoft.com/office/powerpoint/2010/main" Requires="p14">
      <p:transition spd="slow" p14:dur="2000" advTm="270336"/>
    </mc:Choice>
    <mc:Fallback>
      <p:transition spd="slow" advTm="270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1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96520-2640-4559-BAB1-ADE3A7386530}"/>
              </a:ext>
            </a:extLst>
          </p:cNvPr>
          <p:cNvSpPr>
            <a:spLocks noGrp="1"/>
          </p:cNvSpPr>
          <p:nvPr>
            <p:ph type="title"/>
          </p:nvPr>
        </p:nvSpPr>
        <p:spPr>
          <a:xfrm>
            <a:off x="986827" y="1629069"/>
            <a:ext cx="6400800" cy="685800"/>
          </a:xfrm>
        </p:spPr>
        <p:txBody>
          <a:bodyPr/>
          <a:lstStyle/>
          <a:p>
            <a:r>
              <a:rPr lang="en-US" dirty="0"/>
              <a:t>Introduction</a:t>
            </a:r>
          </a:p>
        </p:txBody>
      </p:sp>
      <p:sp>
        <p:nvSpPr>
          <p:cNvPr id="6" name="Text Placeholder 5">
            <a:extLst>
              <a:ext uri="{FF2B5EF4-FFF2-40B4-BE49-F238E27FC236}">
                <a16:creationId xmlns:a16="http://schemas.microsoft.com/office/drawing/2014/main" id="{DED39638-AED5-4483-9DDA-49E033B81173}"/>
              </a:ext>
            </a:extLst>
          </p:cNvPr>
          <p:cNvSpPr>
            <a:spLocks noGrp="1"/>
          </p:cNvSpPr>
          <p:nvPr>
            <p:ph type="body" sz="quarter" idx="11"/>
          </p:nvPr>
        </p:nvSpPr>
        <p:spPr>
          <a:xfrm>
            <a:off x="986827" y="2663729"/>
            <a:ext cx="6400800" cy="1962036"/>
          </a:xfrm>
        </p:spPr>
        <p:txBody>
          <a:bodyPr/>
          <a:lstStyle/>
          <a:p>
            <a:pPr>
              <a:lnSpc>
                <a:spcPts val="2800"/>
              </a:lnSpc>
            </a:pPr>
            <a:r>
              <a:rPr lang="en-US" dirty="0"/>
              <a:t>Today's presentation is about Red and Yellow soils. These two soils hold immense significance in agriculture, ecology, and geology of India. They are found in various regions like coastal plains. Also known as the “omnibus group”. It covers about 18.5 % of the total land area of the country.</a:t>
            </a:r>
          </a:p>
          <a:p>
            <a:endParaRPr lang="en-US" dirty="0"/>
          </a:p>
        </p:txBody>
      </p:sp>
      <p:sp>
        <p:nvSpPr>
          <p:cNvPr id="15" name="Freeform: Shape 14">
            <a:extLst>
              <a:ext uri="{FF2B5EF4-FFF2-40B4-BE49-F238E27FC236}">
                <a16:creationId xmlns:a16="http://schemas.microsoft.com/office/drawing/2014/main" id="{155DC304-4CC2-4AA6-99F0-241F19673CE7}"/>
              </a:ext>
              <a:ext uri="{C183D7F6-B498-43B3-948B-1728B52AA6E4}">
                <adec:decorative xmlns:adec="http://schemas.microsoft.com/office/drawing/2017/decorative" val="1"/>
              </a:ext>
            </a:extLst>
          </p:cNvPr>
          <p:cNvSpPr/>
          <p:nvPr/>
        </p:nvSpPr>
        <p:spPr>
          <a:xfrm>
            <a:off x="8279457" y="0"/>
            <a:ext cx="3981702" cy="6858000"/>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Graphic 9" descr="Illustration of a blue bag of school supplies character ">
            <a:extLst>
              <a:ext uri="{FF2B5EF4-FFF2-40B4-BE49-F238E27FC236}">
                <a16:creationId xmlns:a16="http://schemas.microsoft.com/office/drawing/2014/main" id="{6F5EC1ED-E527-4E5A-A0D8-3D0719060D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48159" y="2203704"/>
            <a:ext cx="3444298" cy="2422061"/>
          </a:xfrm>
          <a:prstGeom prst="rect">
            <a:avLst/>
          </a:prstGeom>
        </p:spPr>
      </p:pic>
    </p:spTree>
    <p:extLst>
      <p:ext uri="{BB962C8B-B14F-4D97-AF65-F5344CB8AC3E}">
        <p14:creationId xmlns:p14="http://schemas.microsoft.com/office/powerpoint/2010/main" val="300195232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61755D0-5562-4A11-BF40-227C0B57EFCA}"/>
              </a:ext>
            </a:extLst>
          </p:cNvPr>
          <p:cNvSpPr>
            <a:spLocks noGrp="1"/>
          </p:cNvSpPr>
          <p:nvPr>
            <p:ph type="title"/>
          </p:nvPr>
        </p:nvSpPr>
        <p:spPr>
          <a:xfrm>
            <a:off x="4479654" y="1842946"/>
            <a:ext cx="6857999" cy="653547"/>
          </a:xfrm>
        </p:spPr>
        <p:txBody>
          <a:bodyPr/>
          <a:lstStyle/>
          <a:p>
            <a:r>
              <a:rPr lang="en-US" dirty="0"/>
              <a:t>Formation</a:t>
            </a:r>
          </a:p>
        </p:txBody>
      </p:sp>
      <p:sp>
        <p:nvSpPr>
          <p:cNvPr id="6" name="Freeform: Shape 14">
            <a:extLst>
              <a:ext uri="{FF2B5EF4-FFF2-40B4-BE49-F238E27FC236}">
                <a16:creationId xmlns:a16="http://schemas.microsoft.com/office/drawing/2014/main" id="{868E2822-F0BF-D949-B8E2-C5C9D5994043}"/>
              </a:ext>
              <a:ext uri="{C183D7F6-B498-43B3-948B-1728B52AA6E4}">
                <adec:decorative xmlns:adec="http://schemas.microsoft.com/office/drawing/2017/decorative" val="1"/>
              </a:ext>
            </a:extLst>
          </p:cNvPr>
          <p:cNvSpPr/>
          <p:nvPr/>
        </p:nvSpPr>
        <p:spPr>
          <a:xfrm flipH="1">
            <a:off x="-28576" y="0"/>
            <a:ext cx="3987118" cy="6867328"/>
          </a:xfrm>
          <a:custGeom>
            <a:avLst/>
            <a:gdLst>
              <a:gd name="connsiteX0" fmla="*/ 2056998 w 4367464"/>
              <a:gd name="connsiteY0" fmla="*/ 0 h 6858000"/>
              <a:gd name="connsiteX1" fmla="*/ 4367464 w 4367464"/>
              <a:gd name="connsiteY1" fmla="*/ 0 h 6858000"/>
              <a:gd name="connsiteX2" fmla="*/ 4367464 w 4367464"/>
              <a:gd name="connsiteY2" fmla="*/ 6858000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0" fmla="*/ 2056998 w 4367464"/>
              <a:gd name="connsiteY0" fmla="*/ 0 h 6858000"/>
              <a:gd name="connsiteX1" fmla="*/ 4367464 w 4367464"/>
              <a:gd name="connsiteY1" fmla="*/ 0 h 6858000"/>
              <a:gd name="connsiteX2" fmla="*/ 3981702 w 4367464"/>
              <a:gd name="connsiteY2" fmla="*/ 6843712 h 6858000"/>
              <a:gd name="connsiteX3" fmla="*/ 2783919 w 4367464"/>
              <a:gd name="connsiteY3" fmla="*/ 6858000 h 6858000"/>
              <a:gd name="connsiteX4" fmla="*/ 2752534 w 4367464"/>
              <a:gd name="connsiteY4" fmla="*/ 6850757 h 6858000"/>
              <a:gd name="connsiteX5" fmla="*/ 0 w 4367464"/>
              <a:gd name="connsiteY5" fmla="*/ 3296654 h 6858000"/>
              <a:gd name="connsiteX6" fmla="*/ 1920467 w 4367464"/>
              <a:gd name="connsiteY6" fmla="*/ 69927 h 6858000"/>
              <a:gd name="connsiteX7" fmla="*/ 2056998 w 4367464"/>
              <a:gd name="connsiteY7" fmla="*/ 0 h 6858000"/>
              <a:gd name="connsiteX0" fmla="*/ 2056998 w 3981702"/>
              <a:gd name="connsiteY0" fmla="*/ 28575 h 6886575"/>
              <a:gd name="connsiteX1" fmla="*/ 3881689 w 3981702"/>
              <a:gd name="connsiteY1" fmla="*/ 0 h 6886575"/>
              <a:gd name="connsiteX2" fmla="*/ 3981702 w 3981702"/>
              <a:gd name="connsiteY2" fmla="*/ 6872287 h 6886575"/>
              <a:gd name="connsiteX3" fmla="*/ 2783919 w 3981702"/>
              <a:gd name="connsiteY3" fmla="*/ 6886575 h 6886575"/>
              <a:gd name="connsiteX4" fmla="*/ 2752534 w 3981702"/>
              <a:gd name="connsiteY4" fmla="*/ 6879332 h 6886575"/>
              <a:gd name="connsiteX5" fmla="*/ 0 w 3981702"/>
              <a:gd name="connsiteY5" fmla="*/ 3325229 h 6886575"/>
              <a:gd name="connsiteX6" fmla="*/ 1920467 w 3981702"/>
              <a:gd name="connsiteY6" fmla="*/ 98502 h 6886575"/>
              <a:gd name="connsiteX7" fmla="*/ 2056998 w 3981702"/>
              <a:gd name="connsiteY7" fmla="*/ 28575 h 6886575"/>
              <a:gd name="connsiteX0" fmla="*/ 2056998 w 3981702"/>
              <a:gd name="connsiteY0" fmla="*/ 14287 h 6872287"/>
              <a:gd name="connsiteX1" fmla="*/ 3967414 w 3981702"/>
              <a:gd name="connsiteY1" fmla="*/ 0 h 6872287"/>
              <a:gd name="connsiteX2" fmla="*/ 3981702 w 3981702"/>
              <a:gd name="connsiteY2" fmla="*/ 6857999 h 6872287"/>
              <a:gd name="connsiteX3" fmla="*/ 2783919 w 3981702"/>
              <a:gd name="connsiteY3" fmla="*/ 6872287 h 6872287"/>
              <a:gd name="connsiteX4" fmla="*/ 2752534 w 3981702"/>
              <a:gd name="connsiteY4" fmla="*/ 6865044 h 6872287"/>
              <a:gd name="connsiteX5" fmla="*/ 0 w 3981702"/>
              <a:gd name="connsiteY5" fmla="*/ 3310941 h 6872287"/>
              <a:gd name="connsiteX6" fmla="*/ 1920467 w 3981702"/>
              <a:gd name="connsiteY6" fmla="*/ 84214 h 6872287"/>
              <a:gd name="connsiteX7" fmla="*/ 2056998 w 3981702"/>
              <a:gd name="connsiteY7" fmla="*/ 14287 h 6872287"/>
              <a:gd name="connsiteX0" fmla="*/ 2056998 w 4039095"/>
              <a:gd name="connsiteY0" fmla="*/ 14287 h 6872287"/>
              <a:gd name="connsiteX1" fmla="*/ 4038852 w 4039095"/>
              <a:gd name="connsiteY1" fmla="*/ 0 h 6872287"/>
              <a:gd name="connsiteX2" fmla="*/ 3981702 w 4039095"/>
              <a:gd name="connsiteY2" fmla="*/ 6857999 h 6872287"/>
              <a:gd name="connsiteX3" fmla="*/ 2783919 w 4039095"/>
              <a:gd name="connsiteY3" fmla="*/ 6872287 h 6872287"/>
              <a:gd name="connsiteX4" fmla="*/ 2752534 w 4039095"/>
              <a:gd name="connsiteY4" fmla="*/ 6865044 h 6872287"/>
              <a:gd name="connsiteX5" fmla="*/ 0 w 4039095"/>
              <a:gd name="connsiteY5" fmla="*/ 3310941 h 6872287"/>
              <a:gd name="connsiteX6" fmla="*/ 1920467 w 4039095"/>
              <a:gd name="connsiteY6" fmla="*/ 84214 h 6872287"/>
              <a:gd name="connsiteX7" fmla="*/ 2056998 w 4039095"/>
              <a:gd name="connsiteY7" fmla="*/ 14287 h 6872287"/>
              <a:gd name="connsiteX0" fmla="*/ 2056998 w 3981702"/>
              <a:gd name="connsiteY0" fmla="*/ 0 h 6858000"/>
              <a:gd name="connsiteX1" fmla="*/ 3953127 w 3981702"/>
              <a:gd name="connsiteY1" fmla="*/ 0 h 6858000"/>
              <a:gd name="connsiteX2" fmla="*/ 3981702 w 3981702"/>
              <a:gd name="connsiteY2" fmla="*/ 6843712 h 6858000"/>
              <a:gd name="connsiteX3" fmla="*/ 2783919 w 3981702"/>
              <a:gd name="connsiteY3" fmla="*/ 6858000 h 6858000"/>
              <a:gd name="connsiteX4" fmla="*/ 2752534 w 3981702"/>
              <a:gd name="connsiteY4" fmla="*/ 6850757 h 6858000"/>
              <a:gd name="connsiteX5" fmla="*/ 0 w 3981702"/>
              <a:gd name="connsiteY5" fmla="*/ 3296654 h 6858000"/>
              <a:gd name="connsiteX6" fmla="*/ 1920467 w 3981702"/>
              <a:gd name="connsiteY6" fmla="*/ 69927 h 6858000"/>
              <a:gd name="connsiteX7" fmla="*/ 2056998 w 3981702"/>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702" h="6858000">
                <a:moveTo>
                  <a:pt x="2056998" y="0"/>
                </a:moveTo>
                <a:lnTo>
                  <a:pt x="3953127" y="0"/>
                </a:lnTo>
                <a:cubicBezTo>
                  <a:pt x="3957890" y="2286000"/>
                  <a:pt x="3976939" y="4557712"/>
                  <a:pt x="3981702" y="6843712"/>
                </a:cubicBezTo>
                <a:lnTo>
                  <a:pt x="2783919" y="6858000"/>
                </a:lnTo>
                <a:lnTo>
                  <a:pt x="2752534" y="6850757"/>
                </a:lnTo>
                <a:cubicBezTo>
                  <a:pt x="1169639" y="6443496"/>
                  <a:pt x="0" y="5006667"/>
                  <a:pt x="0" y="3296654"/>
                </a:cubicBezTo>
                <a:cubicBezTo>
                  <a:pt x="0" y="1903310"/>
                  <a:pt x="776551" y="691340"/>
                  <a:pt x="1920467" y="69927"/>
                </a:cubicBezTo>
                <a:lnTo>
                  <a:pt x="205699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descr="Illustration of a purple book character">
            <a:extLst>
              <a:ext uri="{FF2B5EF4-FFF2-40B4-BE49-F238E27FC236}">
                <a16:creationId xmlns:a16="http://schemas.microsoft.com/office/drawing/2014/main" id="{66D65075-912A-0B45-A895-6C8FA62F3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688912" y="2074690"/>
            <a:ext cx="2240025" cy="2708619"/>
          </a:xfrm>
          <a:prstGeom prst="rect">
            <a:avLst/>
          </a:prstGeom>
        </p:spPr>
      </p:pic>
      <p:sp>
        <p:nvSpPr>
          <p:cNvPr id="3" name="Text Placeholder 2">
            <a:extLst>
              <a:ext uri="{FF2B5EF4-FFF2-40B4-BE49-F238E27FC236}">
                <a16:creationId xmlns:a16="http://schemas.microsoft.com/office/drawing/2014/main" id="{D7550585-CA92-EB41-9898-BB8983638AD6}"/>
              </a:ext>
            </a:extLst>
          </p:cNvPr>
          <p:cNvSpPr>
            <a:spLocks noGrp="1"/>
          </p:cNvSpPr>
          <p:nvPr>
            <p:ph type="body" sz="quarter" idx="11"/>
          </p:nvPr>
        </p:nvSpPr>
        <p:spPr>
          <a:xfrm>
            <a:off x="4479655" y="2831927"/>
            <a:ext cx="6858000" cy="2084105"/>
          </a:xfrm>
        </p:spPr>
        <p:txBody>
          <a:bodyPr/>
          <a:lstStyle/>
          <a:p>
            <a:pPr marL="342900" indent="-342900">
              <a:buFont typeface="Arial" panose="020B0604020202020204" pitchFamily="34" charset="0"/>
              <a:buChar char="•"/>
            </a:pPr>
            <a:r>
              <a:rPr lang="en-US" dirty="0"/>
              <a:t>It is formed on crystalline, igneous and metamorphic rocks.</a:t>
            </a:r>
          </a:p>
          <a:p>
            <a:pPr marL="342900" indent="-342900">
              <a:buFont typeface="Arial" panose="020B0604020202020204" pitchFamily="34" charset="0"/>
              <a:buChar char="•"/>
            </a:pPr>
            <a:r>
              <a:rPr lang="en-US" dirty="0"/>
              <a:t>It is present in areas rich in minerals like the Deccan plateau.</a:t>
            </a:r>
          </a:p>
          <a:p>
            <a:pPr marL="342900" indent="-342900">
              <a:buFont typeface="Arial" panose="020B0604020202020204" pitchFamily="34" charset="0"/>
              <a:buChar char="•"/>
            </a:pPr>
            <a:r>
              <a:rPr lang="en-US" dirty="0"/>
              <a:t>They are formed from the lesser fertile lateritic soils.</a:t>
            </a:r>
          </a:p>
          <a:p>
            <a:pPr marL="342900" indent="-342900">
              <a:buFont typeface="Arial" panose="020B0604020202020204" pitchFamily="34" charset="0"/>
              <a:buChar char="•"/>
            </a:pPr>
            <a:r>
              <a:rPr lang="en-US" dirty="0"/>
              <a:t>It is formed due to weathering and erosion of rocks like granite, basalt etc. along with heating which is faced in tropical and subtropical regions of the world.</a:t>
            </a:r>
          </a:p>
          <a:p>
            <a:endParaRPr lang="en-US" dirty="0"/>
          </a:p>
          <a:p>
            <a:endParaRPr lang="en-US" dirty="0"/>
          </a:p>
        </p:txBody>
      </p:sp>
    </p:spTree>
    <p:extLst>
      <p:ext uri="{BB962C8B-B14F-4D97-AF65-F5344CB8AC3E}">
        <p14:creationId xmlns:p14="http://schemas.microsoft.com/office/powerpoint/2010/main" val="21747362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4B320A-560D-4493-AA6A-79A2C8DC387F}"/>
              </a:ext>
            </a:extLst>
          </p:cNvPr>
          <p:cNvSpPr>
            <a:spLocks noGrp="1"/>
          </p:cNvSpPr>
          <p:nvPr>
            <p:ph type="title"/>
          </p:nvPr>
        </p:nvSpPr>
        <p:spPr>
          <a:xfrm>
            <a:off x="1291098" y="1397318"/>
            <a:ext cx="9609803" cy="685800"/>
          </a:xfrm>
        </p:spPr>
        <p:txBody>
          <a:bodyPr>
            <a:normAutofit fontScale="90000"/>
          </a:bodyPr>
          <a:lstStyle/>
          <a:p>
            <a:pPr algn="ctr"/>
            <a:r>
              <a:rPr lang="en-US" dirty="0"/>
              <a:t>Characteristics of Red and Yellow Soils</a:t>
            </a:r>
          </a:p>
        </p:txBody>
      </p:sp>
      <p:sp>
        <p:nvSpPr>
          <p:cNvPr id="3" name="Text Placeholder 2">
            <a:extLst>
              <a:ext uri="{FF2B5EF4-FFF2-40B4-BE49-F238E27FC236}">
                <a16:creationId xmlns:a16="http://schemas.microsoft.com/office/drawing/2014/main" id="{E9A2FFE3-A7C7-9249-96D4-8D9AC15E0150}"/>
              </a:ext>
            </a:extLst>
          </p:cNvPr>
          <p:cNvSpPr>
            <a:spLocks noGrp="1"/>
          </p:cNvSpPr>
          <p:nvPr>
            <p:ph type="body" sz="quarter" idx="11"/>
          </p:nvPr>
        </p:nvSpPr>
        <p:spPr>
          <a:xfrm>
            <a:off x="2209798" y="2979851"/>
            <a:ext cx="7772401" cy="2480831"/>
          </a:xfrm>
        </p:spPr>
        <p:txBody>
          <a:bodyPr/>
          <a:lstStyle/>
          <a:p>
            <a:pPr marL="342900" indent="-342900">
              <a:buFont typeface="Arial" panose="020B0604020202020204" pitchFamily="34" charset="0"/>
              <a:buChar char="•"/>
            </a:pPr>
            <a:r>
              <a:rPr lang="en-US" dirty="0"/>
              <a:t>Soil appears to be red due to the presence of ferric oxide</a:t>
            </a:r>
          </a:p>
          <a:p>
            <a:pPr marL="342900" indent="-342900">
              <a:buFont typeface="Arial" panose="020B0604020202020204" pitchFamily="34" charset="0"/>
              <a:buChar char="•"/>
            </a:pPr>
            <a:r>
              <a:rPr lang="en-US" dirty="0"/>
              <a:t>It will appear to be yellow in its hydrated form</a:t>
            </a:r>
          </a:p>
          <a:p>
            <a:pPr marL="342900" indent="-342900">
              <a:buFont typeface="Arial" panose="020B0604020202020204" pitchFamily="34" charset="0"/>
              <a:buChar char="•"/>
            </a:pPr>
            <a:r>
              <a:rPr lang="en-US" dirty="0"/>
              <a:t>The finer soils are more fertile than the course-grainy soils.</a:t>
            </a:r>
          </a:p>
          <a:p>
            <a:pPr marL="342900" indent="-342900">
              <a:buFont typeface="Arial" panose="020B0604020202020204" pitchFamily="34" charset="0"/>
              <a:buChar char="•"/>
            </a:pPr>
            <a:r>
              <a:rPr lang="en-US" dirty="0"/>
              <a:t>It is deficient in lime, phosphate, manganese, nitrogen, humus and potash. </a:t>
            </a:r>
          </a:p>
          <a:p>
            <a:pPr marL="342900" indent="-342900">
              <a:buFont typeface="Arial" panose="020B0604020202020204" pitchFamily="34" charset="0"/>
              <a:buChar char="•"/>
            </a:pPr>
            <a:r>
              <a:rPr lang="en-US" dirty="0"/>
              <a:t>The crops grown on these soils include wheat, cotton, tobacco, millets and pulses.</a:t>
            </a:r>
          </a:p>
          <a:p>
            <a:endParaRPr lang="en-US" dirty="0"/>
          </a:p>
          <a:p>
            <a:endParaRPr lang="en-US" dirty="0"/>
          </a:p>
        </p:txBody>
      </p:sp>
    </p:spTree>
    <p:extLst>
      <p:ext uri="{BB962C8B-B14F-4D97-AF65-F5344CB8AC3E}">
        <p14:creationId xmlns:p14="http://schemas.microsoft.com/office/powerpoint/2010/main" val="52493959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D4A52C-1616-4DE9-8F38-FB14C873292F}"/>
              </a:ext>
            </a:extLst>
          </p:cNvPr>
          <p:cNvSpPr>
            <a:spLocks noGrp="1"/>
          </p:cNvSpPr>
          <p:nvPr>
            <p:ph type="title"/>
          </p:nvPr>
        </p:nvSpPr>
        <p:spPr/>
        <p:txBody>
          <a:bodyPr/>
          <a:lstStyle/>
          <a:p>
            <a:r>
              <a:rPr lang="en-US" dirty="0"/>
              <a:t>Location</a:t>
            </a:r>
          </a:p>
        </p:txBody>
      </p:sp>
      <p:sp>
        <p:nvSpPr>
          <p:cNvPr id="5" name="Text Placeholder 4">
            <a:extLst>
              <a:ext uri="{FF2B5EF4-FFF2-40B4-BE49-F238E27FC236}">
                <a16:creationId xmlns:a16="http://schemas.microsoft.com/office/drawing/2014/main" id="{FC163D03-0474-4A43-A81C-E7FC3027F22D}"/>
              </a:ext>
            </a:extLst>
          </p:cNvPr>
          <p:cNvSpPr>
            <a:spLocks noGrp="1"/>
          </p:cNvSpPr>
          <p:nvPr>
            <p:ph type="body" sz="quarter" idx="11"/>
          </p:nvPr>
        </p:nvSpPr>
        <p:spPr>
          <a:xfrm>
            <a:off x="914400" y="1913294"/>
            <a:ext cx="6400800" cy="4206240"/>
          </a:xfrm>
        </p:spPr>
        <p:txBody>
          <a:bodyPr>
            <a:normAutofit/>
          </a:bodyPr>
          <a:lstStyle/>
          <a:p>
            <a:r>
              <a:rPr lang="en-US" sz="1900" b="1" dirty="0"/>
              <a:t>In India:</a:t>
            </a:r>
          </a:p>
          <a:p>
            <a:pPr marL="342900" indent="-342900">
              <a:buFontTx/>
              <a:buChar char="-"/>
            </a:pPr>
            <a:r>
              <a:rPr lang="en-US" sz="1900" dirty="0"/>
              <a:t>It is found in regions of low rainfall such as the eastern and southern parts of the Deccan Plateau, Central Highlands, Chhota Nagpur plateau and piedmont of Western ghats.</a:t>
            </a:r>
          </a:p>
          <a:p>
            <a:pPr marL="342900" indent="-342900">
              <a:buFontTx/>
              <a:buChar char="-"/>
            </a:pPr>
            <a:r>
              <a:rPr lang="en-US" sz="1900" dirty="0"/>
              <a:t>It is also formed in parts of Odisha, Chhattisgarh and southern part of Ganga plains.</a:t>
            </a:r>
          </a:p>
          <a:p>
            <a:endParaRPr lang="en-US" sz="1900" dirty="0"/>
          </a:p>
          <a:p>
            <a:r>
              <a:rPr lang="en-US" sz="1900" b="1" dirty="0"/>
              <a:t>In World:</a:t>
            </a:r>
          </a:p>
          <a:p>
            <a:r>
              <a:rPr lang="en-US" sz="1900" dirty="0"/>
              <a:t>It is found in regions of south China, most part of Brazil, Zaire basin of Africa and the coastal areas of Australia. </a:t>
            </a:r>
          </a:p>
          <a:p>
            <a:endParaRPr lang="en-US" sz="1900" dirty="0"/>
          </a:p>
          <a:p>
            <a:pPr marL="285750" indent="-285750" algn="l">
              <a:lnSpc>
                <a:spcPts val="2800"/>
              </a:lnSpc>
              <a:buFont typeface="Arial" panose="020B0604020202020204" pitchFamily="34" charset="0"/>
              <a:buChar char="•"/>
            </a:pPr>
            <a:endParaRPr lang="en-US" sz="1800" dirty="0"/>
          </a:p>
        </p:txBody>
      </p:sp>
      <p:sp>
        <p:nvSpPr>
          <p:cNvPr id="7" name="Oval 6">
            <a:extLst>
              <a:ext uri="{FF2B5EF4-FFF2-40B4-BE49-F238E27FC236}">
                <a16:creationId xmlns:a16="http://schemas.microsoft.com/office/drawing/2014/main" id="{B4E64823-B1F6-4468-BC94-C8D367BF35A2}"/>
              </a:ext>
              <a:ext uri="{C183D7F6-B498-43B3-948B-1728B52AA6E4}">
                <adec:decorative xmlns:adec="http://schemas.microsoft.com/office/drawing/2017/decorative" val="1"/>
              </a:ext>
            </a:extLst>
          </p:cNvPr>
          <p:cNvSpPr/>
          <p:nvPr/>
        </p:nvSpPr>
        <p:spPr>
          <a:xfrm>
            <a:off x="7837692" y="1714500"/>
            <a:ext cx="3429000" cy="3429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descr="Illustration of a globe character ">
            <a:extLst>
              <a:ext uri="{FF2B5EF4-FFF2-40B4-BE49-F238E27FC236}">
                <a16:creationId xmlns:a16="http://schemas.microsoft.com/office/drawing/2014/main" id="{ABDECD10-E1E7-4208-B869-09373BB9DB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29672" y="2491609"/>
            <a:ext cx="2645040" cy="2089582"/>
          </a:xfrm>
          <a:prstGeom prst="rect">
            <a:avLst/>
          </a:prstGeom>
        </p:spPr>
      </p:pic>
    </p:spTree>
    <p:extLst>
      <p:ext uri="{BB962C8B-B14F-4D97-AF65-F5344CB8AC3E}">
        <p14:creationId xmlns:p14="http://schemas.microsoft.com/office/powerpoint/2010/main" val="260224692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10" name="Picture 2" descr="Major soil deposits of India - Wikipedia">
            <a:extLst>
              <a:ext uri="{FF2B5EF4-FFF2-40B4-BE49-F238E27FC236}">
                <a16:creationId xmlns:a16="http://schemas.microsoft.com/office/drawing/2014/main" id="{BAA7AF9C-A163-40B7-8D72-68C5A6A6F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 y="1667929"/>
            <a:ext cx="4055951" cy="48223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map of the world&#10;&#10;Description automatically generated">
            <a:extLst>
              <a:ext uri="{FF2B5EF4-FFF2-40B4-BE49-F238E27FC236}">
                <a16:creationId xmlns:a16="http://schemas.microsoft.com/office/drawing/2014/main" id="{C8E94FF3-FEAD-AB3B-09B7-3704B0D0CA8A}"/>
              </a:ext>
            </a:extLst>
          </p:cNvPr>
          <p:cNvPicPr>
            <a:picLocks noChangeAspect="1"/>
          </p:cNvPicPr>
          <p:nvPr/>
        </p:nvPicPr>
        <p:blipFill>
          <a:blip r:embed="rId3"/>
          <a:stretch>
            <a:fillRect/>
          </a:stretch>
        </p:blipFill>
        <p:spPr>
          <a:xfrm>
            <a:off x="4952829" y="1667929"/>
            <a:ext cx="6955547" cy="4822323"/>
          </a:xfrm>
          <a:prstGeom prst="rect">
            <a:avLst/>
          </a:prstGeom>
        </p:spPr>
      </p:pic>
      <p:sp>
        <p:nvSpPr>
          <p:cNvPr id="12" name="Title 4">
            <a:extLst>
              <a:ext uri="{FF2B5EF4-FFF2-40B4-BE49-F238E27FC236}">
                <a16:creationId xmlns:a16="http://schemas.microsoft.com/office/drawing/2014/main" id="{6C0CEA90-368A-9282-503F-ED5AB3F39068}"/>
              </a:ext>
            </a:extLst>
          </p:cNvPr>
          <p:cNvSpPr>
            <a:spLocks noGrp="1"/>
          </p:cNvSpPr>
          <p:nvPr>
            <p:ph type="title"/>
          </p:nvPr>
        </p:nvSpPr>
        <p:spPr>
          <a:xfrm>
            <a:off x="1987687" y="510079"/>
            <a:ext cx="7772402" cy="685800"/>
          </a:xfrm>
        </p:spPr>
        <p:txBody>
          <a:bodyPr>
            <a:normAutofit fontScale="90000"/>
          </a:bodyPr>
          <a:lstStyle/>
          <a:p>
            <a:pPr algn="ctr"/>
            <a:r>
              <a:rPr lang="en-US" sz="4000" dirty="0"/>
              <a:t>Red and Yellow Soils on the Map</a:t>
            </a:r>
            <a:endParaRPr lang="en-US" dirty="0"/>
          </a:p>
        </p:txBody>
      </p:sp>
    </p:spTree>
    <p:extLst>
      <p:ext uri="{BB962C8B-B14F-4D97-AF65-F5344CB8AC3E}">
        <p14:creationId xmlns:p14="http://schemas.microsoft.com/office/powerpoint/2010/main" val="2458698573"/>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089901-0028-451D-BEFF-E66F1CA09E5A}"/>
              </a:ext>
            </a:extLst>
          </p:cNvPr>
          <p:cNvSpPr>
            <a:spLocks noGrp="1"/>
          </p:cNvSpPr>
          <p:nvPr>
            <p:ph type="title"/>
          </p:nvPr>
        </p:nvSpPr>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D3379B97-A3DA-7541-9D49-39EC686F9E3F}"/>
              </a:ext>
            </a:extLst>
          </p:cNvPr>
          <p:cNvSpPr>
            <a:spLocks noGrp="1"/>
          </p:cNvSpPr>
          <p:nvPr>
            <p:ph type="body" sz="quarter" idx="11"/>
          </p:nvPr>
        </p:nvSpPr>
        <p:spPr/>
        <p:txBody>
          <a:bodyPr/>
          <a:lstStyle/>
          <a:p>
            <a:pPr marL="285750" indent="-285750">
              <a:lnSpc>
                <a:spcPts val="2800"/>
              </a:lnSpc>
              <a:buFont typeface="Arial" panose="020B0604020202020204" pitchFamily="34" charset="0"/>
              <a:buChar char="•"/>
            </a:pPr>
            <a:r>
              <a:rPr lang="en-US" dirty="0"/>
              <a:t>Red Soils develop on crystalline igneous rocks in areas of low rainfall in the eastern and southern parts of Deccan Plateau.</a:t>
            </a:r>
          </a:p>
          <a:p>
            <a:pPr marL="285750" indent="-285750">
              <a:lnSpc>
                <a:spcPts val="2800"/>
              </a:lnSpc>
              <a:buFont typeface="Arial" panose="020B0604020202020204" pitchFamily="34" charset="0"/>
              <a:buChar char="•"/>
            </a:pPr>
            <a:r>
              <a:rPr lang="en-US" dirty="0"/>
              <a:t>It is mostly found in the parts of Odisha, Chhattisgarh.</a:t>
            </a:r>
          </a:p>
          <a:p>
            <a:pPr marL="285750" indent="-285750">
              <a:lnSpc>
                <a:spcPts val="2800"/>
              </a:lnSpc>
              <a:buFont typeface="Arial" panose="020B0604020202020204" pitchFamily="34" charset="0"/>
              <a:buChar char="•"/>
            </a:pPr>
            <a:r>
              <a:rPr lang="en-US" dirty="0"/>
              <a:t>Colors:</a:t>
            </a:r>
          </a:p>
          <a:p>
            <a:pPr marL="742950" lvl="1" indent="-285750">
              <a:lnSpc>
                <a:spcPts val="2800"/>
              </a:lnSpc>
              <a:buFont typeface="Courier New" panose="02070309020205020404" pitchFamily="49" charset="0"/>
              <a:buChar char="o"/>
            </a:pPr>
            <a:r>
              <a:rPr lang="en-US" sz="1800" dirty="0">
                <a:solidFill>
                  <a:schemeClr val="tx1">
                    <a:lumMod val="75000"/>
                    <a:lumOff val="25000"/>
                  </a:schemeClr>
                </a:solidFill>
              </a:rPr>
              <a:t>Reddish: due to diffusion of iron in crystalline metamorphic rocks</a:t>
            </a:r>
          </a:p>
          <a:p>
            <a:pPr marL="742950" lvl="1" indent="-285750">
              <a:lnSpc>
                <a:spcPts val="2800"/>
              </a:lnSpc>
              <a:buFont typeface="Courier New" panose="02070309020205020404" pitchFamily="49" charset="0"/>
              <a:buChar char="o"/>
            </a:pPr>
            <a:r>
              <a:rPr lang="en-US" sz="1800" dirty="0">
                <a:solidFill>
                  <a:schemeClr val="tx1">
                    <a:lumMod val="75000"/>
                    <a:lumOff val="25000"/>
                  </a:schemeClr>
                </a:solidFill>
              </a:rPr>
              <a:t>Yellow: when it occurs in hydrated form</a:t>
            </a:r>
          </a:p>
        </p:txBody>
      </p:sp>
    </p:spTree>
    <p:extLst>
      <p:ext uri="{BB962C8B-B14F-4D97-AF65-F5344CB8AC3E}">
        <p14:creationId xmlns:p14="http://schemas.microsoft.com/office/powerpoint/2010/main" val="3669335291"/>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theme/theme1.xml><?xml version="1.0" encoding="utf-8"?>
<a:theme xmlns:a="http://schemas.openxmlformats.org/drawingml/2006/main" name="Office Theme">
  <a:themeElements>
    <a:clrScheme name="back to school">
      <a:dk1>
        <a:sysClr val="windowText" lastClr="000000"/>
      </a:dk1>
      <a:lt1>
        <a:sysClr val="window" lastClr="FFFFFF"/>
      </a:lt1>
      <a:dk2>
        <a:srgbClr val="445EA2"/>
      </a:dk2>
      <a:lt2>
        <a:srgbClr val="EBEBEB"/>
      </a:lt2>
      <a:accent1>
        <a:srgbClr val="4495A2"/>
      </a:accent1>
      <a:accent2>
        <a:srgbClr val="7CA655"/>
      </a:accent2>
      <a:accent3>
        <a:srgbClr val="DFB240"/>
      </a:accent3>
      <a:accent4>
        <a:srgbClr val="DF8C40"/>
      </a:accent4>
      <a:accent5>
        <a:srgbClr val="DF5D40"/>
      </a:accent5>
      <a:accent6>
        <a:srgbClr val="8760AD"/>
      </a:accent6>
      <a:hlink>
        <a:srgbClr val="DF5D40"/>
      </a:hlink>
      <a:folHlink>
        <a:srgbClr val="8760AD"/>
      </a:folHlink>
    </a:clrScheme>
    <a:fontScheme name="Custom 30">
      <a:majorFont>
        <a:latin typeface="Kristen ITC"/>
        <a:ea typeface=""/>
        <a:cs typeface=""/>
      </a:majorFont>
      <a:minorFont>
        <a:latin typeface="Quir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enHousePresentation_Elementary_Win32_JB_v2" id="{76CC1F8F-1616-4FD5-B5D9-5288357CAB76}" vid="{CCFA5B03-57D1-4BF3-98DD-85D1A7F0AA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04EE7CA-01E4-4C36-A155-A254FEC02701}">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84EED2D-C894-47C4-9CDD-55EC03B2713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8431A9B-4B87-4F2F-AB9E-CAE6A6729B86}">
  <ds:schemaRefs>
    <ds:schemaRef ds:uri="http://schemas.microsoft.com/sharepoint/v3/contenttype/forms"/>
  </ds:schemaRefs>
</ds:datastoreItem>
</file>

<file path=customXml/itemProps3.xml><?xml version="1.0" encoding="utf-8"?>
<ds:datastoreItem xmlns:ds="http://schemas.openxmlformats.org/officeDocument/2006/customXml" ds:itemID="{60F07EB6-DDE3-49D2-9047-A171C0D29C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Open house presentation</Template>
  <TotalTime>23</TotalTime>
  <Words>354</Words>
  <Application>Microsoft Office PowerPoint</Application>
  <PresentationFormat>Widescreen</PresentationFormat>
  <Paragraphs>30</Paragraphs>
  <Slides>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Courier New</vt:lpstr>
      <vt:lpstr>Kristen ITC</vt:lpstr>
      <vt:lpstr>Quire Sans</vt:lpstr>
      <vt:lpstr>Office Theme</vt:lpstr>
      <vt:lpstr>PowerPoint Presentation</vt:lpstr>
      <vt:lpstr>Introduction</vt:lpstr>
      <vt:lpstr>Formation</vt:lpstr>
      <vt:lpstr>Characteristics of Red and Yellow Soils</vt:lpstr>
      <vt:lpstr>Location</vt:lpstr>
      <vt:lpstr>Red and Yellow Soils on the Map</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Avalynn Dev</dc:creator>
  <cp:lastModifiedBy>Avalynn Dev</cp:lastModifiedBy>
  <cp:revision>1</cp:revision>
  <dcterms:created xsi:type="dcterms:W3CDTF">2024-04-18T14:35:11Z</dcterms:created>
  <dcterms:modified xsi:type="dcterms:W3CDTF">2024-04-18T14:58:38Z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